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42" r:id="rId2"/>
    <p:sldId id="356" r:id="rId3"/>
    <p:sldId id="351" r:id="rId4"/>
    <p:sldId id="352" r:id="rId5"/>
    <p:sldId id="353" r:id="rId6"/>
    <p:sldId id="354" r:id="rId7"/>
    <p:sldId id="355" r:id="rId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646"/>
  </p:normalViewPr>
  <p:slideViewPr>
    <p:cSldViewPr snapToGrid="0" snapToObjects="1" showGuides="1">
      <p:cViewPr varScale="1">
        <p:scale>
          <a:sx n="100" d="100"/>
          <a:sy n="100" d="100"/>
        </p:scale>
        <p:origin x="6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27147AF-F9A9-4D63-B19C-9085990CD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CBD61C2-5F26-464A-B758-BBDE5675F1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EC514F-997F-40A6-8D96-830D9E188FE6}" type="datetime1">
              <a:rPr lang="ru-RU" smtClean="0"/>
              <a:t>26.11.2023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57DEE5-DD29-4FD4-85BE-B7B87A25D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71C804-CB60-49D5-B44A-80D733B5C7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341B19B-2722-49DF-987B-0896100D0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770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7A106B-F5C0-4C5E-9E7A-AFE8FC1A73A7}" type="datetime1">
              <a:rPr lang="ru-RU" noProof="0" smtClean="0"/>
              <a:t>26.11.2023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920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0912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4382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263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7043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5091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45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" dirty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 dirty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" dirty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187"/>
            <a:ext cx="9953625" cy="3271837"/>
          </a:xfrm>
        </p:spPr>
        <p:txBody>
          <a:bodyPr rtlCol="0"/>
          <a:lstStyle/>
          <a:p>
            <a:pPr rtl="0"/>
            <a:r>
              <a:rPr lang="ru-RU" sz="4400" dirty="0"/>
              <a:t>Проект по разработке визуальной новеллы</a:t>
            </a:r>
          </a:p>
        </p:txBody>
      </p:sp>
      <p:sp>
        <p:nvSpPr>
          <p:cNvPr id="4" name="Подзаголовок 3" hidden="1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-RU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n-US" sz="3600" dirty="0"/>
              <a:t>IT DARK TEAM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b="1" dirty="0"/>
              <a:t>Тимлид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5764" y="1414464"/>
            <a:ext cx="7452326" cy="4233862"/>
          </a:xfrm>
        </p:spPr>
        <p:txBody>
          <a:bodyPr rtlCol="0"/>
          <a:lstStyle/>
          <a:p>
            <a:pPr rtl="0"/>
            <a:r>
              <a:rPr lang="ru-RU" sz="1800" dirty="0">
                <a:latin typeface="+mj-lt"/>
              </a:rPr>
              <a:t>Организовал команду, поставил и распределил задачи для каждого участника</a:t>
            </a:r>
          </a:p>
          <a:p>
            <a:pPr rtl="0"/>
            <a:r>
              <a:rPr lang="ru-RU" sz="1800" dirty="0">
                <a:latin typeface="+mj-lt"/>
              </a:rPr>
              <a:t>Обсудил с командой, какие могут быть риски проекта и в случае чего, как их предотвратить</a:t>
            </a:r>
          </a:p>
          <a:p>
            <a:pPr rtl="0"/>
            <a:r>
              <a:rPr lang="ru-RU" sz="1800" dirty="0">
                <a:latin typeface="+mj-lt"/>
              </a:rPr>
              <a:t>Записал задачи на доску, чтобы ребятам было проще ориентироваться – что им необходимо сделать и к какому числу(успевают ли они закончить в срок)</a:t>
            </a:r>
          </a:p>
          <a:p>
            <a:pPr rtl="0"/>
            <a:r>
              <a:rPr lang="ru-RU" sz="1800" dirty="0">
                <a:latin typeface="+mj-lt"/>
              </a:rPr>
              <a:t>Продолжает следить за ходом выполнения поставленных задач</a:t>
            </a:r>
          </a:p>
          <a:p>
            <a:pPr rtl="0"/>
            <a:endParaRPr lang="ru-RU" sz="1800" dirty="0">
              <a:latin typeface="+mj-lt"/>
            </a:endParaRP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59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b="1" dirty="0"/>
              <a:t>Аналитик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5764" y="1266826"/>
            <a:ext cx="7452326" cy="4881562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000" dirty="0">
                <a:latin typeface="+mj-lt"/>
              </a:rPr>
              <a:t>Был проведён опрос целевой аудитории, по результатам которого наша команда сделала вывод:</a:t>
            </a:r>
          </a:p>
          <a:p>
            <a:pPr marL="0" indent="0" rtl="0">
              <a:buNone/>
            </a:pPr>
            <a:endParaRPr lang="ru-RU" dirty="0">
              <a:latin typeface="+mj-lt"/>
            </a:endParaRPr>
          </a:p>
          <a:p>
            <a:pPr marL="0" indent="0" rtl="0">
              <a:buNone/>
            </a:pPr>
            <a:r>
              <a:rPr lang="ru-RU" sz="1800" b="0" i="0" dirty="0">
                <a:effectLst/>
                <a:latin typeface="+mj-lt"/>
              </a:rPr>
              <a:t>Большинство респондентов хотят влиться в сферу IT, они указывали, что по окончании</a:t>
            </a:r>
            <a:br>
              <a:rPr lang="ru-RU" sz="1800" dirty="0">
                <a:latin typeface="+mj-lt"/>
              </a:rPr>
            </a:br>
            <a:r>
              <a:rPr lang="ru-RU" sz="1800" b="0" i="0" dirty="0">
                <a:effectLst/>
                <a:latin typeface="+mj-lt"/>
              </a:rPr>
              <a:t>обучения хотят получить такие профессии как: Программист, Айтишник, но в большинстве случаев</a:t>
            </a:r>
            <a:br>
              <a:rPr lang="ru-RU" sz="1800" dirty="0">
                <a:latin typeface="+mj-lt"/>
              </a:rPr>
            </a:br>
            <a:r>
              <a:rPr lang="ru-RU" sz="1800" b="0" i="0" dirty="0">
                <a:effectLst/>
                <a:latin typeface="+mj-lt"/>
              </a:rPr>
              <a:t>они даже не представляют в каком направлении хотят развиваться.</a:t>
            </a:r>
            <a:endParaRPr lang="ru-RU" sz="1800" dirty="0">
              <a:latin typeface="+mj-lt"/>
            </a:endParaRP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Карта эмпатии</a:t>
            </a:r>
          </a:p>
        </p:txBody>
      </p:sp>
      <p:sp>
        <p:nvSpPr>
          <p:cNvPr id="4" name="Текст 3" hidden="1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27095" y="2220319"/>
            <a:ext cx="9767086" cy="929026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8" name="Текст 27" hidden="1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0" name="Текст 29" hidden="1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2" name="Текст 31" hidden="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10" name="Нижний колонтитул 9" hidden="1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DE129-7126-F67F-CF27-5B66A5C30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14" y="1309687"/>
            <a:ext cx="173398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" descr="https://sun9-34.userapi.com/impg/P6_v49pSY3A8VexbMBp1GbFCwBZULIdAxsXv-Q/fSsiTYOQqIM.jpg?size=941x537&amp;quality=96&amp;sign=753e27e91d01e5fb6764432983de1715&amp;type=album">
            <a:extLst>
              <a:ext uri="{FF2B5EF4-FFF2-40B4-BE49-F238E27FC236}">
                <a16:creationId xmlns:a16="http://schemas.microsoft.com/office/drawing/2014/main" id="{ADAE5C6B-D411-9D4B-D792-1EEF684AE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1690688"/>
            <a:ext cx="84486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0FED4B5-0DD4-CFB0-D9EF-3EB03BCE0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14" y="1841598"/>
            <a:ext cx="173398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Карта эмпатии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dirty="0"/>
              <a:t>Сценарист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964" y="1071563"/>
            <a:ext cx="7786686" cy="4752975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dirty="0">
                <a:latin typeface="+mj-lt"/>
              </a:rPr>
              <a:t>С помощью данных, собранных аналитиком, сценарист разработал сюжет визуальной новеллы, который удовлетворяет запросам целевой аудитории и рассказывает о профессии «разработчик игр».</a:t>
            </a:r>
          </a:p>
          <a:p>
            <a:pPr marL="0" indent="0" algn="ctr" rtl="0">
              <a:buNone/>
            </a:pPr>
            <a:endParaRPr lang="ru-RU" b="0" i="1" dirty="0">
              <a:effectLst/>
              <a:latin typeface="+mj-lt"/>
            </a:endParaRPr>
          </a:p>
          <a:p>
            <a:pPr marL="0" indent="0" algn="ctr" rtl="0">
              <a:buNone/>
            </a:pPr>
            <a:r>
              <a:rPr lang="ru-RU" b="0" i="1" dirty="0">
                <a:effectLst/>
                <a:latin typeface="+mj-lt"/>
              </a:rPr>
              <a:t>Главная героиня Алиса - девушка, недавно закончившая школу, ей только предстоит сдать</a:t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экзамены, но уже сейчас она задумывается над выбором будущей</a:t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профессии… Только ее мама не знает, что помимо рисования, Алису так</a:t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же привлекает и программирование, но как Алисе доказать о</a:t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перспективности привлекающей ее специальности - разработчика игр?</a:t>
            </a:r>
            <a:endParaRPr lang="ru-RU" i="1" dirty="0">
              <a:latin typeface="+mj-lt"/>
            </a:endParaRPr>
          </a:p>
          <a:p>
            <a:pPr marL="0" indent="0" rtl="0">
              <a:buNone/>
            </a:pPr>
            <a:endParaRPr lang="ru-RU" sz="1800" dirty="0"/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5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b="1" dirty="0"/>
              <a:t>Дизайнер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6"/>
            <a:ext cx="6888665" cy="4071575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5764" y="976313"/>
            <a:ext cx="7452326" cy="5172075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1800" dirty="0">
                <a:latin typeface="+mj-lt"/>
              </a:rPr>
              <a:t>На основе сценария дизайнер подготовил спрайты героев визуальной новеллы. Отобрал лучшие  фоны, подходящие под каждую сцену.</a:t>
            </a: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6</a:t>
            </a:fld>
            <a:endParaRPr lang="ru-RU"/>
          </a:p>
        </p:txBody>
      </p:sp>
      <p:pic>
        <p:nvPicPr>
          <p:cNvPr id="8" name="Рисунок 7" descr="Изображение выглядит как Человеческое лицо, одежда, аниме, Анимация&#10;&#10;Автоматически созданное описание">
            <a:extLst>
              <a:ext uri="{FF2B5EF4-FFF2-40B4-BE49-F238E27FC236}">
                <a16:creationId xmlns:a16="http://schemas.microsoft.com/office/drawing/2014/main" id="{9D6A6C8C-C232-B15D-381C-69217B04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68" y="3056603"/>
            <a:ext cx="5368961" cy="30200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одежда, платье, халат, мода&#10;&#10;Автоматически созданное описание">
            <a:extLst>
              <a:ext uri="{FF2B5EF4-FFF2-40B4-BE49-F238E27FC236}">
                <a16:creationId xmlns:a16="http://schemas.microsoft.com/office/drawing/2014/main" id="{048A57F0-E291-92E6-A368-A3A0DC9E1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577" y="3056603"/>
            <a:ext cx="5368961" cy="30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4" y="255588"/>
            <a:ext cx="5548312" cy="663575"/>
          </a:xfrm>
        </p:spPr>
        <p:txBody>
          <a:bodyPr rtlCol="0"/>
          <a:lstStyle/>
          <a:p>
            <a:pPr rtl="0"/>
            <a:r>
              <a:rPr lang="ru-RU" b="1" dirty="0"/>
              <a:t>Разработчик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0050" y="983889"/>
            <a:ext cx="7514238" cy="1368787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1800" dirty="0">
                <a:latin typeface="+mj-lt"/>
              </a:rPr>
              <a:t>Разработчик изучил основные функции программы «</a:t>
            </a:r>
            <a:r>
              <a:rPr lang="en-US" sz="1800" dirty="0" err="1">
                <a:latin typeface="+mj-lt"/>
              </a:rPr>
              <a:t>Ren’Py</a:t>
            </a:r>
            <a:r>
              <a:rPr lang="ru-RU" sz="1800" dirty="0">
                <a:latin typeface="+mj-lt"/>
              </a:rPr>
              <a:t>». Прописал некоторые сцены и внедрил 2 мини-игры в новеллу.</a:t>
            </a: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DAF00D-AFF1-1649-0EE8-50E634D8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31" y="2595563"/>
            <a:ext cx="7011971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490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269</Words>
  <Application>Microsoft Office PowerPoint</Application>
  <PresentationFormat>Широкоэкранный</PresentationFormat>
  <Paragraphs>34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Arial Nova</vt:lpstr>
      <vt:lpstr>Biome</vt:lpstr>
      <vt:lpstr>Calibri</vt:lpstr>
      <vt:lpstr>Calibri Light</vt:lpstr>
      <vt:lpstr>Segoe UI</vt:lpstr>
      <vt:lpstr>Тема Office</vt:lpstr>
      <vt:lpstr>Проект по разработке визуальной новеллы</vt:lpstr>
      <vt:lpstr>Тимлид</vt:lpstr>
      <vt:lpstr>Аналитик</vt:lpstr>
      <vt:lpstr>Карта эмпатии</vt:lpstr>
      <vt:lpstr>Сценарист</vt:lpstr>
      <vt:lpstr>Дизайнер</vt:lpstr>
      <vt:lpstr>Разработчик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2023-11-27T16:12:27Z</dcterms:modified>
</cp:coreProperties>
</file>